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60"/>
  </p:normalViewPr>
  <p:slideViewPr>
    <p:cSldViewPr snapToGrid="0">
      <p:cViewPr>
        <p:scale>
          <a:sx n="83" d="100"/>
          <a:sy n="83" d="100"/>
        </p:scale>
        <p:origin x="6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EE5D-9299-4AE6-8FF2-D040659F1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B18DF-A932-4D00-BB18-7A4CAD836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5843-4DDB-4ECB-AA29-A64964A3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95E4-E34B-414E-A156-B55D7E41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2E558-0CF7-432A-89D9-5DFF94CA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10F3-F7AC-4137-961F-20CFF413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166AD-FA4D-4813-B34C-1DCB9AE0A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1B42-116B-4781-A4A6-92AB5721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3BEA9-5361-4E59-A5EB-CB010DDE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2BE4B-FF46-4CE9-8D73-FD7E6752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2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93EB0-7C41-4B8B-9889-F68B93E37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B9BE2-18B3-484D-826D-F35304591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AFD0-4F14-4E58-A39B-BF7FABB9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B4623-4AD3-45B1-855A-3DCFC590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CA5D3-83A5-4E9C-8573-154B6FB7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46AE-D5C2-418A-93DD-2AE1960A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0B66A-8B8A-418E-958A-C1CF5C61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E28B-9AF6-46CB-A602-B8F987CF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6684B-5CBF-4D53-8A5B-83AE8182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C24CF-2C70-4F5B-8DC5-AA273E09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5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327F-928B-43B3-A5CB-066335FB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61A0-91C5-4075-832A-2B72039F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C563B-A962-4DA3-BD76-155DB2EC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4FE5B-5506-4EEF-9519-3BC25D84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AEA31-A85F-4293-8B9B-EE0D713B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1347-8E7A-4ACB-AE9E-833F8307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A5B8F-3816-4132-9071-6AAB01A20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A89EDA-29BD-48C1-BCBD-1FAF8C29B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74837-E4AB-4EB7-B8DA-F59EF17D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B3AF6-4CD1-4F19-AF41-26ACDF40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1DA20-0FFD-4078-8DD2-E2E58024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5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E751-C115-49A8-91B3-52F72C72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3CE56-B3C8-42AF-81FE-DF3D9D125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8A39E-58A9-47E7-8499-853336BB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8FB491-EAD3-48F6-B328-06C7D0B00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971C5E-CFE3-49C3-B513-80F2C82EE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EE6968-32C3-43D7-9075-57E52B0C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419AA-6364-4020-9530-82857B04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9F380-7BAD-437A-A143-D5C68E5D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46B8-64B5-43A8-B61F-1349FC6D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5E7E7-E2E2-474A-B311-38792B5E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90AAE-0FB0-4F19-AA96-90C85EBF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EF8DD-2F26-49DA-A784-5726223A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2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D6F2E-A0A8-4A19-A176-1204C9C4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0ADEF-D5A5-4E65-863A-CBE9A61D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4B337-F81C-49A9-AD15-A1D2662F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4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ECED-ABB3-4C86-95CA-6A814068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499A5-5738-466F-8C72-F73B2093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2A045-6807-4FC1-AF58-45148E359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5774-C61D-4B4A-A2A3-60E195CF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AB773-B1F5-45A0-9C98-497ACBD9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E54B7-594F-4B47-B73A-A105B22C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5340-702D-4E6A-ACE5-85D4CD4CD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36DA92-93F0-4E19-AA27-5CC470E49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EF536-1CE5-4ED4-941C-002B75D56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FC5D2-8F30-4261-8803-81BF844E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EBAE2-C2A7-4891-A327-65F43F15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CF107-E635-41E1-8FC8-20E36DE7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9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0E2B07-0B9F-4449-9ACD-55A74DD8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E9C34-6CA5-47C7-8035-B35991BB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6D092-6D1F-484E-BD23-02514E654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A202-7CDC-4D8F-8C5B-EF346764E851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8226-3041-4AFB-9882-E803175A9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1BE7-4239-454B-8A8C-7BC32C173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3BE08-7103-471C-8D4B-2DA6D045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24thehuntforrednovember.wordpres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incipalspov.blogspot.com/2012/11/top-ten-benefits-to-being-teaching.html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y-with-binoculars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nowin.wordpress.com/2011/01/12/teacher-coloring-pag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steraibo.deviantart.com/art/Vector-Book-Cover-29311560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ncil-green-writing-tools-37254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720/key-west---mallory---square-by-nkinkade-17773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dersproject.org/2015/03/17/slam-bunny-goes-to-school-cards-school-aged-language-assessment-measure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egoodwin.net/2014/08/13/school-in-august/school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walking-walk-sports-diet-exercise-1305111/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esstheirheartsmom.blogspot.com/2014/02/ozeri-extravo-electric-wine-opener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dagov/25864276662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ollyshobbiekindergarten.blogspot.com/2013_08_01_archive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chicoquesabiasuficiente.blogspot.com/" TargetMode="Externa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68119/home-by-roshellin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cess.ecs.soton.ac.uk/blog/symboldictionary/category/research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mboyforlife.wordpress.com/2016/02/08/whats-my-name-agai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itopencourseware/3971525059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uckmire.blogspot.com/2015/04/haters-propose-initiative-to-regulat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Toilet_blue.sv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epole.blogspot.com/2011/08/blog-post_26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ello-son.blogspot.com/2013/08/call-486-son-son.html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pl.net/category/tags/plant-and-book-sal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nceuponateacher.blogspot.com/2014/01/kindergarteners-use-their-magic-pencil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47F3-7C6B-4BF4-8904-81AA8915F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151" y="4108801"/>
            <a:ext cx="4203560" cy="115962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RUSSIAN</a:t>
            </a:r>
            <a:r>
              <a:rPr lang="en-US" dirty="0"/>
              <a:t>  </a:t>
            </a:r>
            <a:r>
              <a:rPr lang="en-US" sz="3600" dirty="0"/>
              <a:t>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A0DBC-DB92-45D4-B0D3-2BC022F5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2710" y="834589"/>
            <a:ext cx="6483767" cy="4862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C14DA3-98C5-438B-AC7A-345A8FF924B2}"/>
              </a:ext>
            </a:extLst>
          </p:cNvPr>
          <p:cNvSpPr txBox="1"/>
          <p:nvPr/>
        </p:nvSpPr>
        <p:spPr>
          <a:xfrm>
            <a:off x="6779290" y="6906696"/>
            <a:ext cx="5821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24thehuntforrednovember.wordpress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6412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teacher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3" y="1825625"/>
            <a:ext cx="5344885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учитель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( un </a:t>
            </a:r>
            <a:r>
              <a:rPr lang="en-US" dirty="0" err="1"/>
              <a:t>shee</a:t>
            </a:r>
            <a:r>
              <a:rPr lang="en-US" dirty="0"/>
              <a:t> ta’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2C4BE5-5264-4C59-8D42-F112001E4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1392" y="1586121"/>
            <a:ext cx="4441706" cy="41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2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043"/>
            <a:ext cx="10515600" cy="5342289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2">
                    <a:lumMod val="50000"/>
                  </a:schemeClr>
                </a:solidFill>
              </a:rPr>
              <a:t>TIME  to  TALK</a:t>
            </a:r>
            <a:br>
              <a:rPr lang="en-US" sz="6600" b="1" dirty="0"/>
            </a:br>
            <a:br>
              <a:rPr lang="en-US" sz="6600" b="1" dirty="0"/>
            </a:br>
            <a:r>
              <a:rPr lang="az-Cyrl-AZ" sz="6600" b="1" dirty="0"/>
              <a:t>ВРЕМЯ </a:t>
            </a:r>
            <a:r>
              <a:rPr lang="en-US" sz="6600" b="1" dirty="0"/>
              <a:t> </a:t>
            </a:r>
            <a:r>
              <a:rPr lang="az-Cyrl-AZ" sz="6600" b="1" dirty="0"/>
              <a:t>ГОВОРИТЬ</a:t>
            </a:r>
            <a:br>
              <a:rPr lang="en-US" sz="6600" b="1" dirty="0"/>
            </a:br>
            <a:br>
              <a:rPr lang="en-US" sz="6600" b="1" dirty="0"/>
            </a:br>
            <a:r>
              <a:rPr lang="en-US" sz="2000" b="1" dirty="0"/>
              <a:t>( v re ma </a:t>
            </a:r>
            <a:r>
              <a:rPr lang="en-US" sz="2000" b="1" dirty="0" err="1"/>
              <a:t>gu</a:t>
            </a:r>
            <a:r>
              <a:rPr lang="en-US" sz="2000" b="1" dirty="0"/>
              <a:t> var it )</a:t>
            </a:r>
            <a:br>
              <a:rPr lang="en-US" sz="6600" b="1" dirty="0"/>
            </a:b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4699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1825625"/>
            <a:ext cx="57367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az-Cyrl-AZ" dirty="0"/>
          </a:p>
          <a:p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вижу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(  </a:t>
            </a:r>
            <a:r>
              <a:rPr lang="en-US" dirty="0" err="1"/>
              <a:t>ya</a:t>
            </a:r>
            <a:r>
              <a:rPr lang="en-US" dirty="0"/>
              <a:t>  </a:t>
            </a:r>
            <a:r>
              <a:rPr lang="en-US" dirty="0" err="1"/>
              <a:t>v</a:t>
            </a:r>
            <a:r>
              <a:rPr lang="en-US" u="sng" dirty="0" err="1"/>
              <a:t>e</a:t>
            </a:r>
            <a:r>
              <a:rPr lang="en-US" dirty="0"/>
              <a:t>  </a:t>
            </a:r>
            <a:r>
              <a:rPr lang="en-US" dirty="0" err="1"/>
              <a:t>jeu</a:t>
            </a:r>
            <a:r>
              <a:rPr lang="en-US" dirty="0"/>
              <a:t>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38E0E-054B-4B02-8747-1B42D7E0C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1598" y="1825625"/>
            <a:ext cx="4263641" cy="42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see  the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930" y="1825625"/>
            <a:ext cx="9705869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вижу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( </a:t>
            </a:r>
            <a:r>
              <a:rPr lang="en-US" dirty="0" err="1"/>
              <a:t>ya</a:t>
            </a:r>
            <a:r>
              <a:rPr lang="en-US" dirty="0"/>
              <a:t>  </a:t>
            </a:r>
            <a:r>
              <a:rPr lang="en-US" dirty="0" err="1"/>
              <a:t>v</a:t>
            </a:r>
            <a:r>
              <a:rPr lang="en-US" u="sng" dirty="0" err="1"/>
              <a:t>e</a:t>
            </a:r>
            <a:r>
              <a:rPr lang="en-US" dirty="0"/>
              <a:t>  </a:t>
            </a:r>
            <a:r>
              <a:rPr lang="en-US" dirty="0" err="1"/>
              <a:t>jeu</a:t>
            </a:r>
            <a:r>
              <a:rPr lang="en-US" dirty="0"/>
              <a:t> 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C6055-BD8C-4855-B067-D9590F928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12" y="1606714"/>
            <a:ext cx="426147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4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see  the  teacher.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1825625"/>
            <a:ext cx="573677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az-Cyrl-AZ" dirty="0"/>
          </a:p>
          <a:p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вижу </a:t>
            </a:r>
            <a:r>
              <a:rPr lang="en-US" sz="5400" dirty="0"/>
              <a:t> </a:t>
            </a:r>
            <a:r>
              <a:rPr lang="az-Cyrl-AZ" sz="5400" dirty="0"/>
              <a:t>учителя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jeu</a:t>
            </a:r>
            <a:r>
              <a:rPr lang="en-US" dirty="0"/>
              <a:t>    un </a:t>
            </a:r>
            <a:r>
              <a:rPr lang="en-US" dirty="0" err="1"/>
              <a:t>shee</a:t>
            </a:r>
            <a:r>
              <a:rPr lang="en-US" dirty="0"/>
              <a:t> ta’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F1AEE-5163-49BA-B5B1-01A31AA4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825625"/>
            <a:ext cx="4546252" cy="39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6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see  a  book.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1825625"/>
            <a:ext cx="573677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endParaRPr lang="ru-RU" dirty="0"/>
          </a:p>
          <a:p>
            <a:r>
              <a:rPr lang="ru-RU" sz="5400" dirty="0"/>
              <a:t>я </a:t>
            </a:r>
            <a:r>
              <a:rPr lang="en-US" sz="5400" dirty="0"/>
              <a:t> </a:t>
            </a:r>
            <a:r>
              <a:rPr lang="ru-RU" sz="5400" dirty="0"/>
              <a:t>вижу </a:t>
            </a:r>
            <a:r>
              <a:rPr lang="en-US" sz="5400" dirty="0"/>
              <a:t> </a:t>
            </a:r>
            <a:r>
              <a:rPr lang="ru-RU" sz="5400" dirty="0"/>
              <a:t>книгу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( </a:t>
            </a:r>
            <a:r>
              <a:rPr lang="ru-RU" dirty="0"/>
              <a:t>ya v</a:t>
            </a:r>
            <a:r>
              <a:rPr lang="en-US" dirty="0"/>
              <a:t>e j</a:t>
            </a:r>
            <a:r>
              <a:rPr lang="ru-RU" dirty="0"/>
              <a:t>u</a:t>
            </a:r>
            <a:r>
              <a:rPr lang="en-US" dirty="0"/>
              <a:t>    ka nee go 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D0F69-5286-426E-91F5-52CE1FD5B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2612" y="1690688"/>
            <a:ext cx="4983683" cy="49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0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see  a  pencil.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460" y="1825625"/>
            <a:ext cx="583733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az-Cyrl-AZ" dirty="0"/>
              <a:t> </a:t>
            </a:r>
          </a:p>
          <a:p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вижу </a:t>
            </a:r>
            <a:r>
              <a:rPr lang="en-US" sz="5400" dirty="0"/>
              <a:t> </a:t>
            </a:r>
            <a:r>
              <a:rPr lang="az-Cyrl-AZ" sz="5400" dirty="0"/>
              <a:t>карандаш</a:t>
            </a:r>
          </a:p>
          <a:p>
            <a:pPr marL="0" indent="0">
              <a:buNone/>
            </a:pPr>
            <a:endParaRPr lang="az-Cyrl-AZ" dirty="0"/>
          </a:p>
          <a:p>
            <a:endParaRPr lang="az-Cyrl-AZ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az-Cyrl-AZ" dirty="0"/>
              <a:t>(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  </a:t>
            </a:r>
            <a:r>
              <a:rPr lang="en-US" dirty="0" err="1"/>
              <a:t>ku</a:t>
            </a:r>
            <a:r>
              <a:rPr lang="en-US" dirty="0"/>
              <a:t> ran dash 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5DF20-D51E-41C8-A333-729E4CC55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1957" y="1669405"/>
            <a:ext cx="3774746" cy="46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go.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55" y="1825625"/>
            <a:ext cx="4246943" cy="4351338"/>
          </a:xfrm>
        </p:spPr>
        <p:txBody>
          <a:bodyPr/>
          <a:lstStyle/>
          <a:p>
            <a:endParaRPr lang="en-US" dirty="0"/>
          </a:p>
          <a:p>
            <a:r>
              <a:rPr lang="en-US" sz="4000" dirty="0"/>
              <a:t>  </a:t>
            </a:r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пойду</a:t>
            </a:r>
            <a:endParaRPr lang="en-US" sz="72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 </a:t>
            </a:r>
            <a:r>
              <a:rPr lang="en-US" dirty="0" err="1"/>
              <a:t>ya</a:t>
            </a:r>
            <a:r>
              <a:rPr lang="en-US" dirty="0"/>
              <a:t> pa </a:t>
            </a:r>
            <a:r>
              <a:rPr lang="en-US" u="sng" dirty="0" err="1"/>
              <a:t>ee</a:t>
            </a:r>
            <a:r>
              <a:rPr lang="en-US" dirty="0"/>
              <a:t> do 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448B30-35A6-4253-887E-70958B56B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1712" y="2077003"/>
            <a:ext cx="5478408" cy="38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7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go  to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927" y="1825625"/>
            <a:ext cx="5010872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иду </a:t>
            </a:r>
            <a:r>
              <a:rPr lang="en-US" sz="5400" dirty="0"/>
              <a:t> </a:t>
            </a:r>
            <a:r>
              <a:rPr lang="az-Cyrl-AZ" sz="5400" dirty="0"/>
              <a:t>в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 </a:t>
            </a:r>
            <a:r>
              <a:rPr lang="en-US" dirty="0" err="1"/>
              <a:t>y</a:t>
            </a:r>
            <a:r>
              <a:rPr lang="en-US" u="sng" dirty="0" err="1"/>
              <a:t>a</a:t>
            </a:r>
            <a:r>
              <a:rPr lang="en-US" dirty="0"/>
              <a:t> </a:t>
            </a:r>
            <a:r>
              <a:rPr lang="en-US" dirty="0" err="1"/>
              <a:t>voo</a:t>
            </a:r>
            <a:r>
              <a:rPr lang="en-US" dirty="0"/>
              <a:t> f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4D4F3-47DC-4DD7-AF98-6C4188094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6013" y="1980519"/>
            <a:ext cx="4919535" cy="384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90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go  to  school.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029" y="1825625"/>
            <a:ext cx="573677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  </a:t>
            </a:r>
            <a:endParaRPr lang="az-Cyrl-AZ" sz="4000" dirty="0"/>
          </a:p>
          <a:p>
            <a:r>
              <a:rPr lang="az-Cyrl-AZ" sz="5400" dirty="0"/>
              <a:t>я </a:t>
            </a:r>
            <a:r>
              <a:rPr lang="en-US" sz="5400" dirty="0"/>
              <a:t> </a:t>
            </a:r>
            <a:r>
              <a:rPr lang="az-Cyrl-AZ" sz="5400" dirty="0"/>
              <a:t>хожу</a:t>
            </a:r>
            <a:r>
              <a:rPr lang="en-US" sz="5400" dirty="0"/>
              <a:t> </a:t>
            </a:r>
            <a:r>
              <a:rPr lang="az-Cyrl-AZ" sz="5400" dirty="0"/>
              <a:t> в</a:t>
            </a:r>
            <a:r>
              <a:rPr lang="en-US" sz="5400" dirty="0"/>
              <a:t> </a:t>
            </a:r>
            <a:r>
              <a:rPr lang="az-Cyrl-AZ" sz="5400" dirty="0"/>
              <a:t> школу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 yah ka </a:t>
            </a:r>
            <a:r>
              <a:rPr lang="en-US" dirty="0" err="1"/>
              <a:t>j</a:t>
            </a:r>
            <a:r>
              <a:rPr lang="en-US" u="sng" dirty="0" err="1"/>
              <a:t>uu</a:t>
            </a:r>
            <a:r>
              <a:rPr lang="en-US" dirty="0" err="1"/>
              <a:t>s</a:t>
            </a:r>
            <a:r>
              <a:rPr lang="en-US" dirty="0"/>
              <a:t> cool 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852BED-360E-4DF6-BA18-0BC256D78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6216" y="1708976"/>
            <a:ext cx="4242914" cy="427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5E7405-F8D7-4AFE-96DC-D1EF5CDFA2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9791" y="3877519"/>
            <a:ext cx="3936927" cy="27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5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HELLO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8189" y="1825625"/>
            <a:ext cx="5495610" cy="4351338"/>
          </a:xfrm>
        </p:spPr>
        <p:txBody>
          <a:bodyPr/>
          <a:lstStyle/>
          <a:p>
            <a:endParaRPr lang="en-US" dirty="0"/>
          </a:p>
          <a:p>
            <a:r>
              <a:rPr lang="en-US" sz="4000" dirty="0"/>
              <a:t>  </a:t>
            </a:r>
            <a:r>
              <a:rPr lang="az-Cyrl-AZ" sz="5400" dirty="0"/>
              <a:t>ПРИВЕТ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(pre  </a:t>
            </a:r>
            <a:r>
              <a:rPr lang="en-US" dirty="0" err="1"/>
              <a:t>ve</a:t>
            </a:r>
            <a:r>
              <a:rPr lang="en-US" dirty="0"/>
              <a:t>  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84787-41D6-4B9D-BA73-82A95E7D0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1596" y="1520275"/>
            <a:ext cx="4406579" cy="45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go  to  lunch.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25625"/>
            <a:ext cx="5257799" cy="4351338"/>
          </a:xfrm>
        </p:spPr>
        <p:txBody>
          <a:bodyPr/>
          <a:lstStyle/>
          <a:p>
            <a:pPr marL="0" indent="0">
              <a:buNone/>
            </a:pPr>
            <a:endParaRPr lang="ru-RU" sz="4000" dirty="0"/>
          </a:p>
          <a:p>
            <a:r>
              <a:rPr lang="ru-RU" sz="5400" dirty="0"/>
              <a:t>я </a:t>
            </a:r>
            <a:r>
              <a:rPr lang="en-US" sz="5400" dirty="0"/>
              <a:t> </a:t>
            </a:r>
            <a:r>
              <a:rPr lang="ru-RU" sz="5400" dirty="0"/>
              <a:t>иду</a:t>
            </a:r>
            <a:r>
              <a:rPr lang="en-US" sz="5400" dirty="0"/>
              <a:t> </a:t>
            </a:r>
            <a:r>
              <a:rPr lang="ru-RU" sz="5400" dirty="0"/>
              <a:t> на</a:t>
            </a:r>
            <a:r>
              <a:rPr lang="en-US" sz="5400" dirty="0"/>
              <a:t> </a:t>
            </a:r>
            <a:r>
              <a:rPr lang="ru-RU" sz="5400" dirty="0"/>
              <a:t> ланч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(  ye</a:t>
            </a:r>
            <a:r>
              <a:rPr lang="en-US" u="sng" dirty="0"/>
              <a:t>a</a:t>
            </a:r>
            <a:r>
              <a:rPr lang="en-US" dirty="0"/>
              <a:t>h  du </a:t>
            </a:r>
            <a:r>
              <a:rPr lang="en-US" dirty="0" err="1"/>
              <a:t>na</a:t>
            </a:r>
            <a:r>
              <a:rPr lang="en-US" dirty="0"/>
              <a:t>  lunch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D5B25-2619-448E-8876-388EF99FF8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329"/>
          <a:stretch/>
        </p:blipFill>
        <p:spPr>
          <a:xfrm>
            <a:off x="351637" y="1690688"/>
            <a:ext cx="526539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3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go  to  the  bathroom.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675" y="1825625"/>
            <a:ext cx="57861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  </a:t>
            </a:r>
            <a:endParaRPr lang="ru-RU" sz="4000" dirty="0"/>
          </a:p>
          <a:p>
            <a:r>
              <a:rPr lang="en-US" sz="4800" dirty="0"/>
              <a:t>  </a:t>
            </a:r>
            <a:r>
              <a:rPr lang="ru-RU" sz="4800" dirty="0"/>
              <a:t>я </a:t>
            </a:r>
            <a:r>
              <a:rPr lang="en-US" sz="4800" dirty="0"/>
              <a:t> </a:t>
            </a:r>
            <a:r>
              <a:rPr lang="ru-RU" sz="4800" dirty="0"/>
              <a:t>иду </a:t>
            </a:r>
            <a:r>
              <a:rPr lang="en-US" sz="4800" dirty="0"/>
              <a:t> </a:t>
            </a:r>
            <a:r>
              <a:rPr lang="ru-RU" sz="4800" dirty="0"/>
              <a:t>в </a:t>
            </a:r>
            <a:r>
              <a:rPr lang="en-US" sz="4800" dirty="0"/>
              <a:t> </a:t>
            </a:r>
            <a:r>
              <a:rPr lang="ru-RU" sz="4800" dirty="0"/>
              <a:t>ванную 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dirty="0"/>
              <a:t>    </a:t>
            </a:r>
            <a:r>
              <a:rPr lang="ru-RU" sz="4800" dirty="0"/>
              <a:t>комнату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 yeah  do  </a:t>
            </a:r>
            <a:r>
              <a:rPr lang="en-US" dirty="0" err="1"/>
              <a:t>na</a:t>
            </a:r>
            <a:r>
              <a:rPr lang="en-US" dirty="0"/>
              <a:t>  comb  new  toe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DBB26-58F9-4D8E-8F4C-C0EC031785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50" t="26586" r="29827" b="4701"/>
          <a:stretch/>
        </p:blipFill>
        <p:spPr>
          <a:xfrm>
            <a:off x="1869588" y="1513503"/>
            <a:ext cx="3975628" cy="4975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5B946-C1C0-4755-B7CF-6DC60C1CE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2297" t="9752" r="13032" b="10940"/>
          <a:stretch/>
        </p:blipFill>
        <p:spPr>
          <a:xfrm>
            <a:off x="-243068" y="2971166"/>
            <a:ext cx="2801074" cy="34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1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 go  home.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365" y="1825625"/>
            <a:ext cx="5485434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  <a:p>
            <a:r>
              <a:rPr lang="en-US" sz="4000" dirty="0"/>
              <a:t> </a:t>
            </a:r>
            <a:r>
              <a:rPr lang="ru-RU" sz="5400" dirty="0"/>
              <a:t>я </a:t>
            </a:r>
            <a:r>
              <a:rPr lang="en-US" sz="5400" dirty="0"/>
              <a:t> </a:t>
            </a:r>
            <a:r>
              <a:rPr lang="ru-RU" sz="5400" dirty="0"/>
              <a:t>иду</a:t>
            </a:r>
            <a:r>
              <a:rPr lang="en-US" sz="5400" dirty="0"/>
              <a:t> </a:t>
            </a:r>
            <a:r>
              <a:rPr lang="ru-RU" sz="5400" dirty="0"/>
              <a:t> домой</a:t>
            </a:r>
            <a:endParaRPr lang="en-US" sz="72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 yeah  du  da  </a:t>
            </a:r>
            <a:r>
              <a:rPr lang="en-US" dirty="0" err="1"/>
              <a:t>moi</a:t>
            </a:r>
            <a:r>
              <a:rPr lang="en-US" dirty="0"/>
              <a:t>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D93C5-5E79-4C7D-97BF-3F412FF2E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443945"/>
            <a:ext cx="456618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What's  your  name?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527" y="1825625"/>
            <a:ext cx="5425272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Как  Вас  30Вут</a:t>
            </a:r>
            <a:endParaRPr lang="en-US" sz="5400" dirty="0"/>
          </a:p>
          <a:p>
            <a:endParaRPr lang="en-US" dirty="0"/>
          </a:p>
          <a:p>
            <a:r>
              <a:rPr lang="en-US" dirty="0"/>
              <a:t>  How  do  they  call 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(</a:t>
            </a:r>
            <a:r>
              <a:rPr lang="en-US" dirty="0" err="1"/>
              <a:t>kahk</a:t>
            </a:r>
            <a:r>
              <a:rPr lang="en-US" dirty="0"/>
              <a:t>  </a:t>
            </a:r>
            <a:r>
              <a:rPr lang="en-US" dirty="0" err="1"/>
              <a:t>ti</a:t>
            </a:r>
            <a:r>
              <a:rPr lang="en-US" dirty="0"/>
              <a:t>  </a:t>
            </a:r>
            <a:r>
              <a:rPr lang="en-US" dirty="0" err="1"/>
              <a:t>byeh</a:t>
            </a:r>
            <a:r>
              <a:rPr lang="en-US" dirty="0"/>
              <a:t>  </a:t>
            </a:r>
            <a:r>
              <a:rPr lang="en-US" dirty="0" err="1"/>
              <a:t>zau</a:t>
            </a:r>
            <a:r>
              <a:rPr lang="en-US" dirty="0"/>
              <a:t> </a:t>
            </a:r>
            <a:r>
              <a:rPr lang="en-US" dirty="0" err="1"/>
              <a:t>voot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C6106-0625-47FE-B728-977EA575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634" y="1452700"/>
            <a:ext cx="5092330" cy="48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My  name  is 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738" y="1597306"/>
            <a:ext cx="5797061" cy="457965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МеНЯ  30Вут</a:t>
            </a:r>
            <a:endParaRPr lang="en-US" sz="5400" dirty="0"/>
          </a:p>
          <a:p>
            <a:endParaRPr lang="en-US" dirty="0"/>
          </a:p>
          <a:p>
            <a:r>
              <a:rPr lang="en-US" dirty="0"/>
              <a:t> I  am  called  </a:t>
            </a:r>
            <a:r>
              <a:rPr lang="en-US" dirty="0" err="1"/>
              <a:t>Danyil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My  name  is  </a:t>
            </a:r>
            <a:r>
              <a:rPr lang="en-US" dirty="0" err="1"/>
              <a:t>Danyil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( m</a:t>
            </a:r>
            <a:r>
              <a:rPr lang="en-US" u="sng" dirty="0"/>
              <a:t>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 za </a:t>
            </a:r>
            <a:r>
              <a:rPr lang="en-US" dirty="0" err="1"/>
              <a:t>voot</a:t>
            </a:r>
            <a:r>
              <a:rPr lang="en-US" dirty="0"/>
              <a:t> …)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64E47-0C14-4DE9-9295-C43A0938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5228" y="1863538"/>
            <a:ext cx="3658465" cy="33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99" y="1825625"/>
            <a:ext cx="55559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6000" dirty="0"/>
              <a:t>Помогпте</a:t>
            </a:r>
            <a:endParaRPr lang="en-US" sz="60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(p</a:t>
            </a:r>
            <a:r>
              <a:rPr lang="en-US" u="sng" dirty="0"/>
              <a:t>o</a:t>
            </a:r>
            <a:r>
              <a:rPr lang="en-US" dirty="0"/>
              <a:t>  ma  </a:t>
            </a:r>
            <a:r>
              <a:rPr lang="en-US" dirty="0" err="1"/>
              <a:t>g</a:t>
            </a:r>
            <a:r>
              <a:rPr lang="en-US" u="sng" dirty="0" err="1"/>
              <a:t>e</a:t>
            </a:r>
            <a:r>
              <a:rPr lang="en-US" dirty="0" err="1"/>
              <a:t>tu</a:t>
            </a:r>
            <a:r>
              <a:rPr lang="en-US" dirty="0"/>
              <a:t>)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A830F-ABFB-4951-AAAC-47E589D8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772374"/>
            <a:ext cx="4266563" cy="331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bathroom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12111"/>
            <a:ext cx="5257799" cy="42016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Ванная</a:t>
            </a:r>
            <a:endParaRPr lang="en-US" sz="5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( von </a:t>
            </a:r>
            <a:r>
              <a:rPr lang="en-US" dirty="0" err="1"/>
              <a:t>n</a:t>
            </a:r>
            <a:r>
              <a:rPr lang="en-US" u="sng" dirty="0" err="1"/>
              <a:t>a</a:t>
            </a:r>
            <a:r>
              <a:rPr lang="en-US" dirty="0"/>
              <a:t> u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A57BF-8E60-4102-9491-FA921AF7D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432" y="2072525"/>
            <a:ext cx="5156532" cy="2901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88B96-E597-4526-B89C-DDFB0EE4E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676562" y="3912208"/>
            <a:ext cx="2124806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6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866" y="1825625"/>
            <a:ext cx="5354933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Обед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( </a:t>
            </a:r>
            <a:r>
              <a:rPr lang="en-US" dirty="0" err="1"/>
              <a:t>ob</a:t>
            </a:r>
            <a:r>
              <a:rPr lang="en-US" dirty="0"/>
              <a:t> ed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A408B-DDCF-4869-8C6C-E55FF33B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485623"/>
            <a:ext cx="4390019" cy="4192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F00B47-C7E7-47B4-9793-4F35BC239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150001">
            <a:off x="9626319" y="4210480"/>
            <a:ext cx="2495341" cy="24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736" y="1825625"/>
            <a:ext cx="517406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en-US" sz="4000" dirty="0"/>
          </a:p>
          <a:p>
            <a:r>
              <a:rPr lang="en-US" sz="4000" dirty="0"/>
              <a:t> </a:t>
            </a:r>
            <a:r>
              <a:rPr lang="az-Cyrl-AZ" sz="5400" dirty="0"/>
              <a:t>книги</a:t>
            </a:r>
            <a:endParaRPr lang="en-US" sz="54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( </a:t>
            </a:r>
            <a:r>
              <a:rPr lang="en-US" dirty="0" err="1"/>
              <a:t>ku</a:t>
            </a:r>
            <a:r>
              <a:rPr lang="en-US" dirty="0"/>
              <a:t> wee ghee 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4BF03-7454-4E4B-A07A-A2AA94F1A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141" y="1548861"/>
            <a:ext cx="4474059" cy="35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4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3142-E864-4331-8927-F8524D46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/>
              <a:t>pencil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299-304C-465C-8CC9-46F03026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865" y="1825625"/>
            <a:ext cx="5354933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 </a:t>
            </a:r>
            <a:r>
              <a:rPr lang="az-Cyrl-AZ" sz="5400" dirty="0"/>
              <a:t>карандаш</a:t>
            </a:r>
            <a:endParaRPr lang="en-US" sz="54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( </a:t>
            </a:r>
            <a:r>
              <a:rPr lang="en-US" dirty="0" err="1"/>
              <a:t>ku</a:t>
            </a:r>
            <a:r>
              <a:rPr lang="en-US" dirty="0"/>
              <a:t> ran dash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DF58C4-2A89-4E6C-868E-0F9C42CFA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4398" y="1699821"/>
            <a:ext cx="4321943" cy="448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307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RUSSIAN  1</vt:lpstr>
      <vt:lpstr>HELLO</vt:lpstr>
      <vt:lpstr>What's  your  name?</vt:lpstr>
      <vt:lpstr>My  name  is  …</vt:lpstr>
      <vt:lpstr>HELP</vt:lpstr>
      <vt:lpstr>bathroom</vt:lpstr>
      <vt:lpstr>lunch</vt:lpstr>
      <vt:lpstr>books</vt:lpstr>
      <vt:lpstr>pencil</vt:lpstr>
      <vt:lpstr>teacher</vt:lpstr>
      <vt:lpstr>TIME  to  TALK  ВРЕМЯ  ГОВОРИТЬ  ( v re ma gu var it ) </vt:lpstr>
      <vt:lpstr>I  see</vt:lpstr>
      <vt:lpstr>I  see  the</vt:lpstr>
      <vt:lpstr>I  see  the  teacher.</vt:lpstr>
      <vt:lpstr>I  see  a  book.</vt:lpstr>
      <vt:lpstr>I  see  a  pencil.</vt:lpstr>
      <vt:lpstr>I  go.</vt:lpstr>
      <vt:lpstr>I  go  to  </vt:lpstr>
      <vt:lpstr>I  go  to  school.</vt:lpstr>
      <vt:lpstr>I  go  to  lunch.</vt:lpstr>
      <vt:lpstr>I  go  to  the  bathroom.</vt:lpstr>
      <vt:lpstr>I  go  home.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 1</dc:title>
  <dc:creator>Joanna Voss</dc:creator>
  <cp:lastModifiedBy>Joanna Voss</cp:lastModifiedBy>
  <cp:revision>31</cp:revision>
  <dcterms:created xsi:type="dcterms:W3CDTF">2019-08-13T19:01:33Z</dcterms:created>
  <dcterms:modified xsi:type="dcterms:W3CDTF">2019-08-14T19:28:06Z</dcterms:modified>
</cp:coreProperties>
</file>